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5" r:id="rId5"/>
  </p:sldMasterIdLst>
  <p:notesMasterIdLst>
    <p:notesMasterId r:id="rId27"/>
  </p:notesMasterIdLst>
  <p:handoutMasterIdLst>
    <p:handoutMasterId r:id="rId28"/>
  </p:handoutMasterIdLst>
  <p:sldIdLst>
    <p:sldId id="256" r:id="rId6"/>
    <p:sldId id="257" r:id="rId7"/>
    <p:sldId id="278" r:id="rId8"/>
    <p:sldId id="258" r:id="rId9"/>
    <p:sldId id="280" r:id="rId10"/>
    <p:sldId id="281" r:id="rId11"/>
    <p:sldId id="282" r:id="rId12"/>
    <p:sldId id="289" r:id="rId13"/>
    <p:sldId id="294" r:id="rId14"/>
    <p:sldId id="295" r:id="rId15"/>
    <p:sldId id="296" r:id="rId16"/>
    <p:sldId id="291" r:id="rId17"/>
    <p:sldId id="297" r:id="rId18"/>
    <p:sldId id="290" r:id="rId19"/>
    <p:sldId id="292" r:id="rId20"/>
    <p:sldId id="301" r:id="rId21"/>
    <p:sldId id="293" r:id="rId22"/>
    <p:sldId id="300" r:id="rId23"/>
    <p:sldId id="298" r:id="rId24"/>
    <p:sldId id="288" r:id="rId25"/>
    <p:sldId id="27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655" autoAdjust="0"/>
  </p:normalViewPr>
  <p:slideViewPr>
    <p:cSldViewPr snapToGrid="0">
      <p:cViewPr varScale="1">
        <p:scale>
          <a:sx n="80" d="100"/>
          <a:sy n="80" d="100"/>
        </p:scale>
        <p:origin x="782" y="67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4E00-27C4-0EB7-81E3-5DE43B0D7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771C5-EFED-AFA5-3648-AF3E668C84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7A0488-EF6B-7066-1E4C-A9EE43287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F2C788-5038-D34B-5D79-67E948C79A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1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41C50-ADCF-857B-4CEC-EAE6919DF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29B47F-2DAA-37E3-C28B-3E44B1E97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B1D09B-7B9A-D4D3-E372-568493ADDB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2A27A-6B36-DAAD-193A-25B93190A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214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99EB5-9215-D5B1-D273-248575879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607191-411C-36B9-9BCC-BFA1C79A44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4809EB-17FA-BBFB-3BF1-376FF16A97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19041-6862-E6D4-259C-9D3A7376E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003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FF2129-E574-9F2B-858C-927AD344E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6CBE4A-3017-78DC-89AC-41CA2E07D5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49409D-A290-DCE6-CADE-0F73D77FC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1218E-A191-2B50-259E-6EB7D0BD3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496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9C6B-1B73-CAC1-E5BE-A27525020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7FFCE4-BBBC-EF99-1B49-61B5CE5F9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101C6B-E0E7-35DE-107E-375A1D039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1FC28-D841-43DE-14B5-8B4AA7C4B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6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D0A2D-12C4-D06C-6721-AEDF5BCC6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A26ED-6144-6B15-525A-6BC7723BF4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8FECED-1041-CB84-9ACD-AE58FC9F7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18123-D78E-BD9E-AF6B-DC05C9887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159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683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326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D15E0-600A-E0E9-B33F-CBCB0A0F0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9F2C9B-2B21-99FF-9326-D72CD0AF2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434AD-A954-FF91-B5DA-EA469BE007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81232-FA67-C68C-C29E-884C7D028E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203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F8032-491F-FB1E-0A3B-E4BA5D23F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D06B18-2A08-A00E-652B-2F4590DC5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564D3-C5EE-C293-02D4-A81593F0D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E8F0C5-1C99-8F17-98F2-1925A6BF76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67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6298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64045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5059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2723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723187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30411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5610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28799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442470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887334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661600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1646342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9873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568760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2281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65415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4897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2310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image" Target="../media/image15.png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17.png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image" Target="../media/image1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825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Group 2: Pet Simulator</a:t>
            </a:r>
            <a:br>
              <a:rPr lang="en-US" dirty="0"/>
            </a:br>
            <a:br>
              <a:rPr lang="en-US" dirty="0"/>
            </a:br>
            <a:r>
              <a:rPr lang="en-US" sz="2000" dirty="0">
                <a:latin typeface="+mn-lt"/>
              </a:rPr>
              <a:t>Aoutul Nabi Purna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thauhid ferdhous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md Rahat sharker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Shishir Dhar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337F6-D184-4687-F98A-DA2DDCE05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9A2757CD-792C-8866-A915-190C373832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54E212D8-B513-51F6-EB7D-28732EAE0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12" y="595312"/>
            <a:ext cx="644842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5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52B56-66D6-06BB-1B6D-89F923FD2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80728D7-6463-FEB1-B7B0-25D0153AD2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3754B6C5-A71D-AB23-A08A-90BF1933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5" y="1757362"/>
            <a:ext cx="942975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30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0049-2A04-03A4-8360-34806B826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9C742A7-AFD8-5B9C-8B91-B51D5866F2E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B7AFF9-3EB8-CF31-C04B-4CC5384A03A4}"/>
              </a:ext>
            </a:extLst>
          </p:cNvPr>
          <p:cNvSpPr txBox="1"/>
          <p:nvPr/>
        </p:nvSpPr>
        <p:spPr>
          <a:xfrm>
            <a:off x="8467725" y="1400174"/>
            <a:ext cx="3036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Returns the index we are at depending on the comparator</a:t>
            </a:r>
          </a:p>
        </p:txBody>
      </p:sp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6FE6922-740A-BD0A-ED17-73E0BF297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07" y="285594"/>
            <a:ext cx="6706536" cy="22291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B7DE995-AA80-8AD1-5BAA-DA9F5F7F9158}"/>
              </a:ext>
            </a:extLst>
          </p:cNvPr>
          <p:cNvCxnSpPr/>
          <p:nvPr/>
        </p:nvCxnSpPr>
        <p:spPr>
          <a:xfrm>
            <a:off x="6572250" y="1019175"/>
            <a:ext cx="219075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4E4AAB0-E616-8893-FB92-AB92E3231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07" y="2765074"/>
            <a:ext cx="6992326" cy="36200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2B83E4-4BEC-D478-0153-A955C73E9982}"/>
              </a:ext>
            </a:extLst>
          </p:cNvPr>
          <p:cNvCxnSpPr/>
          <p:nvPr/>
        </p:nvCxnSpPr>
        <p:spPr>
          <a:xfrm flipV="1">
            <a:off x="6762750" y="4495800"/>
            <a:ext cx="2181225" cy="295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E86A3C-BA47-33E0-6A99-76BD51F4EBEB}"/>
              </a:ext>
            </a:extLst>
          </p:cNvPr>
          <p:cNvSpPr txBox="1"/>
          <p:nvPr/>
        </p:nvSpPr>
        <p:spPr>
          <a:xfrm>
            <a:off x="8943975" y="4194172"/>
            <a:ext cx="2933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Getting image from path and forming new Image Icon (will be used in GUI)</a:t>
            </a:r>
          </a:p>
        </p:txBody>
      </p:sp>
    </p:spTree>
    <p:extLst>
      <p:ext uri="{BB962C8B-B14F-4D97-AF65-F5344CB8AC3E}">
        <p14:creationId xmlns:p14="http://schemas.microsoft.com/office/powerpoint/2010/main" val="14352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16AFE-5A3B-5462-D08E-CC775840CA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5AD015D9-7187-617C-35D8-4CB73D46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12" y="314325"/>
            <a:ext cx="1023937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2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170DE-BB0B-4448-A977-553568294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56606ED2-D6B9-5A35-5750-222D7EE6934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A14073-6FF7-A066-4EDD-2C83C130583A}"/>
              </a:ext>
            </a:extLst>
          </p:cNvPr>
          <p:cNvSpPr txBox="1"/>
          <p:nvPr/>
        </p:nvSpPr>
        <p:spPr>
          <a:xfrm>
            <a:off x="9601200" y="2105024"/>
            <a:ext cx="17597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Methods commonly used in the GUI to make life easier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Will help with positioning the buttons later-on.</a:t>
            </a:r>
          </a:p>
        </p:txBody>
      </p:sp>
      <p:pic>
        <p:nvPicPr>
          <p:cNvPr id="12" name="Picture 1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C23082C-7860-288F-FEDD-071043F4D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9062"/>
            <a:ext cx="6696075" cy="3590925"/>
          </a:xfrm>
          <a:prstGeom prst="rect">
            <a:avLst/>
          </a:prstGeom>
        </p:spPr>
      </p:pic>
      <p:pic>
        <p:nvPicPr>
          <p:cNvPr id="14" name="Picture 13" descr="A computer screen with text&#10;&#10;Description automatically generated">
            <a:extLst>
              <a:ext uri="{FF2B5EF4-FFF2-40B4-BE49-F238E27FC236}">
                <a16:creationId xmlns:a16="http://schemas.microsoft.com/office/drawing/2014/main" id="{9B94794B-111E-FFE8-BDF8-313BC6770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37" y="3829924"/>
            <a:ext cx="6093619" cy="290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94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657F2-98AF-BB0B-60BD-9C4EDD9AE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6BCA9C-0963-BF12-C7FA-DDF2F5E29804}"/>
              </a:ext>
            </a:extLst>
          </p:cNvPr>
          <p:cNvSpPr/>
          <p:nvPr/>
        </p:nvSpPr>
        <p:spPr>
          <a:xfrm>
            <a:off x="8867775" y="561975"/>
            <a:ext cx="2295525" cy="9950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4FD4E5C1-B08E-9520-D13A-424891897C1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FF0FF6-4BB7-9422-0698-239E77EBFB7B}"/>
              </a:ext>
            </a:extLst>
          </p:cNvPr>
          <p:cNvSpPr txBox="1"/>
          <p:nvPr/>
        </p:nvSpPr>
        <p:spPr>
          <a:xfrm>
            <a:off x="9128118" y="1740498"/>
            <a:ext cx="303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BE192C-F265-BB68-C7B8-21E3F12B4FBB}"/>
              </a:ext>
            </a:extLst>
          </p:cNvPr>
          <p:cNvSpPr txBox="1"/>
          <p:nvPr/>
        </p:nvSpPr>
        <p:spPr>
          <a:xfrm>
            <a:off x="8943975" y="4194172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data</a:t>
            </a:r>
          </a:p>
        </p:txBody>
      </p:sp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F5A3D1A7-4A93-16E2-80F9-8CE4426A6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5" y="136526"/>
            <a:ext cx="8392269" cy="65849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E54557F-F97B-68FF-7ABB-75D0A32D4766}"/>
              </a:ext>
            </a:extLst>
          </p:cNvPr>
          <p:cNvCxnSpPr/>
          <p:nvPr/>
        </p:nvCxnSpPr>
        <p:spPr>
          <a:xfrm>
            <a:off x="6980543" y="1370609"/>
            <a:ext cx="2190750" cy="37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B0D9F8-E1FF-4B18-D3B3-131450CE9E5A}"/>
              </a:ext>
            </a:extLst>
          </p:cNvPr>
          <p:cNvCxnSpPr/>
          <p:nvPr/>
        </p:nvCxnSpPr>
        <p:spPr>
          <a:xfrm flipV="1">
            <a:off x="6762750" y="4495800"/>
            <a:ext cx="2181225" cy="295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B3880C-EC63-FF22-E99E-2C12C7B3C19C}"/>
              </a:ext>
            </a:extLst>
          </p:cNvPr>
          <p:cNvSpPr txBox="1"/>
          <p:nvPr/>
        </p:nvSpPr>
        <p:spPr>
          <a:xfrm>
            <a:off x="9038326" y="910672"/>
            <a:ext cx="2000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GAMEDATA CLASS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6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FB96-9A9A-B573-FC62-F5D38FA33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1AC427-B599-EF47-901C-BAFB29DF02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E10916-091A-2A9A-4DEC-1E9CF24C8E90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2969476-0AC6-2611-936A-E4A5CDF4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1" y="94989"/>
            <a:ext cx="6858957" cy="3734321"/>
          </a:xfrm>
          <a:prstGeom prst="rect">
            <a:avLst/>
          </a:prstGeom>
        </p:spPr>
      </p:pic>
      <p:pic>
        <p:nvPicPr>
          <p:cNvPr id="5" name="Picture 4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5D8B15F-BD36-F372-8AA1-6D2E4849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225" y="2737094"/>
            <a:ext cx="5096299" cy="402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27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346852-AE27-E2B2-489A-D219986938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312242-0E64-5A0E-759D-CA9EE2B405F2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10" name="Picture 9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EB8E3CF4-23BA-65BD-2F70-CE58F4FE9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975" y="1666875"/>
            <a:ext cx="9477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07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516A3-6CCD-2F82-69FC-42618A209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09A56-305B-9EC6-1627-01798E923B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C76F2F-90A4-64BC-2625-A1C1D6E1A368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GAMEGUI</a:t>
            </a:r>
          </a:p>
        </p:txBody>
      </p:sp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0648651-D94C-AB31-4D02-D1956EB3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247776"/>
            <a:ext cx="865380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21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71D01-FD57-85EF-26BB-D1166C006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5DCBA-B7C1-BE0E-1900-40F1A9926E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E4FA0-C428-37F8-878B-3D5953B0A3BD}"/>
              </a:ext>
            </a:extLst>
          </p:cNvPr>
          <p:cNvSpPr/>
          <p:nvPr/>
        </p:nvSpPr>
        <p:spPr>
          <a:xfrm>
            <a:off x="9477375" y="323850"/>
            <a:ext cx="2038350" cy="12001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4E2EAB7-18F1-938A-B0E0-25FB544E0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23925"/>
            <a:ext cx="9495366" cy="534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71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/>
          <a:p>
            <a:r>
              <a:rPr lang="en-US" dirty="0"/>
              <a:t>Features</a:t>
            </a:r>
          </a:p>
          <a:p>
            <a:r>
              <a:rPr lang="en-US" dirty="0"/>
              <a:t>Important Classes</a:t>
            </a:r>
          </a:p>
          <a:p>
            <a:r>
              <a:rPr lang="en-US" dirty="0"/>
              <a:t>Problems Faced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EC0CF-DBF0-6C56-8C4B-9E2100B0A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F11DC-E8AA-9D99-9B9B-FC0EED6C84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Faced</a:t>
            </a:r>
          </a:p>
        </p:txBody>
      </p:sp>
    </p:spTree>
    <p:extLst>
      <p:ext uri="{BB962C8B-B14F-4D97-AF65-F5344CB8AC3E}">
        <p14:creationId xmlns:p14="http://schemas.microsoft.com/office/powerpoint/2010/main" val="3781200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6725" y="23015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1888" y="1439104"/>
            <a:ext cx="7288212" cy="2799522"/>
          </a:xfrm>
        </p:spPr>
        <p:txBody>
          <a:bodyPr>
            <a:normAutofit/>
          </a:bodyPr>
          <a:lstStyle/>
          <a:p>
            <a:r>
              <a:rPr lang="en-US" dirty="0"/>
              <a:t>Notable Features of the program</a:t>
            </a:r>
          </a:p>
          <a:p>
            <a:pPr lvl="1"/>
            <a:r>
              <a:rPr lang="en-US" dirty="0"/>
              <a:t>Multithreading implemented</a:t>
            </a:r>
          </a:p>
          <a:p>
            <a:pPr lvl="1"/>
            <a:r>
              <a:rPr lang="en-US" dirty="0"/>
              <a:t>File Input and Output</a:t>
            </a:r>
          </a:p>
          <a:p>
            <a:pPr lvl="1"/>
            <a:r>
              <a:rPr lang="en-US" dirty="0"/>
              <a:t>GUI</a:t>
            </a:r>
          </a:p>
          <a:p>
            <a:pPr lvl="1"/>
            <a:r>
              <a:rPr lang="en-US" dirty="0"/>
              <a:t>All four OOP concepts implemented</a:t>
            </a:r>
          </a:p>
          <a:p>
            <a:pPr lvl="1"/>
            <a:r>
              <a:rPr lang="en-US" dirty="0"/>
              <a:t>Generics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n-US" dirty="0"/>
              <a:t>Important classes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54B61B9-26F6-B304-92CD-03053DAAF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1549480"/>
            <a:ext cx="3924300" cy="464499"/>
          </a:xfrm>
        </p:spPr>
        <p:txBody>
          <a:bodyPr/>
          <a:lstStyle/>
          <a:p>
            <a:r>
              <a:rPr lang="en-US" dirty="0"/>
              <a:t>Notable Classes</a:t>
            </a:r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EDBE6233-75E9-40D1-968F-58CA9AD0FF5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2013979"/>
            <a:ext cx="6638925" cy="3234264"/>
          </a:xfrm>
        </p:spPr>
        <p:txBody>
          <a:bodyPr>
            <a:normAutofit/>
          </a:bodyPr>
          <a:lstStyle/>
          <a:p>
            <a:r>
              <a:rPr lang="en-US" dirty="0"/>
              <a:t>Some classes that play pivotal roles:</a:t>
            </a:r>
          </a:p>
          <a:p>
            <a:pPr lvl="1"/>
            <a:r>
              <a:rPr lang="en-US" dirty="0"/>
              <a:t>Animal.java (Ancestor class of animals)</a:t>
            </a:r>
          </a:p>
          <a:p>
            <a:pPr lvl="1"/>
            <a:r>
              <a:rPr lang="en-US" dirty="0"/>
              <a:t>Custom.java (Common methods used in the whole project)</a:t>
            </a:r>
          </a:p>
          <a:p>
            <a:pPr lvl="1"/>
            <a:r>
              <a:rPr lang="en-US" dirty="0"/>
              <a:t>GameData.java (Saves and Reads data from external file)</a:t>
            </a:r>
          </a:p>
          <a:p>
            <a:pPr lvl="1"/>
            <a:r>
              <a:rPr lang="en-US" dirty="0"/>
              <a:t>GameGUI.java (Does what It says)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44A959-C2BB-9170-C99C-1A2EDB71B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5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21564B1-AE36-8A2C-7F8A-20FEE0133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17" y="241874"/>
            <a:ext cx="11125966" cy="637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70000-29F7-CD08-A44A-86B31256F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9CD79C95-C445-4875-796B-5328F098DFD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B950951F-1067-EEDF-CD59-515162DF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34" y="232081"/>
            <a:ext cx="6851615" cy="6306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BC4597-433F-D0F1-073D-05DD7BC15DBD}"/>
              </a:ext>
            </a:extLst>
          </p:cNvPr>
          <p:cNvSpPr txBox="1"/>
          <p:nvPr/>
        </p:nvSpPr>
        <p:spPr>
          <a:xfrm>
            <a:off x="8324850" y="3943349"/>
            <a:ext cx="3036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Reusing methods from the custom class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442CEAD-522F-0D6B-67CD-2BC0616098E3}"/>
              </a:ext>
            </a:extLst>
          </p:cNvPr>
          <p:cNvCxnSpPr/>
          <p:nvPr/>
        </p:nvCxnSpPr>
        <p:spPr>
          <a:xfrm flipV="1">
            <a:off x="5895975" y="4266514"/>
            <a:ext cx="2276475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2A203-488B-EE51-614D-046AB72400F5}"/>
              </a:ext>
            </a:extLst>
          </p:cNvPr>
          <p:cNvCxnSpPr/>
          <p:nvPr/>
        </p:nvCxnSpPr>
        <p:spPr>
          <a:xfrm flipV="1">
            <a:off x="4991100" y="4428097"/>
            <a:ext cx="3181350" cy="93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28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B74C6-91FF-C0A7-0559-1F8311BDB0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DDA51114-DFD9-1231-1FCD-355B149525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B4A269D4-F331-52A4-00DE-7A8B946D0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57187"/>
            <a:ext cx="8210550" cy="61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651052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jpeg"/></Relationships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314</TotalTime>
  <Words>196</Words>
  <Application>Microsoft Office PowerPoint</Application>
  <PresentationFormat>Widescreen</PresentationFormat>
  <Paragraphs>68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Gothic</vt:lpstr>
      <vt:lpstr>Tenorite</vt:lpstr>
      <vt:lpstr>Wingdings 3</vt:lpstr>
      <vt:lpstr>Custom</vt:lpstr>
      <vt:lpstr>Ion</vt:lpstr>
      <vt:lpstr>Group 2: Pet Simulator  Aoutul Nabi Purna thauhid ferdhous md Rahat sharker Shishir Dhar </vt:lpstr>
      <vt:lpstr>AGENDA</vt:lpstr>
      <vt:lpstr>Features</vt:lpstr>
      <vt:lpstr>PowerPoint Presentation</vt:lpstr>
      <vt:lpstr>Important classes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Problems Faced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Shishir Dhar</dc:creator>
  <cp:lastModifiedBy>Shishir Dhar</cp:lastModifiedBy>
  <cp:revision>2</cp:revision>
  <dcterms:created xsi:type="dcterms:W3CDTF">2024-12-01T11:50:26Z</dcterms:created>
  <dcterms:modified xsi:type="dcterms:W3CDTF">2024-12-01T17:07:51Z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